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10059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72075" autoAdjust="0"/>
  </p:normalViewPr>
  <p:slideViewPr>
    <p:cSldViewPr snapToGrid="0">
      <p:cViewPr varScale="1">
        <p:scale>
          <a:sx n="60" d="100"/>
          <a:sy n="60" d="100"/>
        </p:scale>
        <p:origin x="125" y="38"/>
      </p:cViewPr>
      <p:guideLst/>
    </p:cSldViewPr>
  </p:slideViewPr>
  <p:notesTextViewPr>
    <p:cViewPr>
      <p:scale>
        <a:sx n="1" d="1"/>
        <a:sy n="1" d="1"/>
      </p:scale>
      <p:origin x="0" y="-49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504365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02" y="0"/>
            <a:ext cx="2971801" cy="504365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5624"/>
            <a:ext cx="2971801" cy="504365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02" y="9555624"/>
            <a:ext cx="2971801" cy="504365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r">
              <a:defRPr sz="1200"/>
            </a:lvl1pPr>
          </a:lstStyle>
          <a:p>
            <a:fld id="{D397689B-2CBA-449E-983D-BAFD162F2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5779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504746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1" cy="504746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57300"/>
            <a:ext cx="6035675" cy="3395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36" tIns="46168" rIns="92336" bIns="461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841370"/>
            <a:ext cx="5486400" cy="3961120"/>
          </a:xfrm>
          <a:prstGeom prst="rect">
            <a:avLst/>
          </a:prstGeom>
        </p:spPr>
        <p:txBody>
          <a:bodyPr vert="horz" lIns="92336" tIns="46168" rIns="92336" bIns="461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5243"/>
            <a:ext cx="2971801" cy="504745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55243"/>
            <a:ext cx="2971801" cy="504745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r">
              <a:defRPr sz="1200"/>
            </a:lvl1pPr>
          </a:lstStyle>
          <a:p>
            <a:fld id="{EE61F579-52FA-4950-B968-9298F32A6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0066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1F579-52FA-4950-B968-9298F32A622D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3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Bemelegítés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Akasszunk ki számokat a teremben 0-10-ig!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számok az általunk elfogyasztott pohár vizet jelképezik.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Kérdezzük meg a tiniket, hány pohár vizet isznak naponta!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Álljunk meg a válaszokban kapott szám előtt!  </a:t>
            </a:r>
          </a:p>
          <a:p>
            <a:r>
              <a:rPr lang="hu-H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Kérdezzük meg, miért annyi pohár vizet isznak!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1F579-52FA-4950-B968-9298F32A622D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07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Miért fontos a víz?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kék és narancssárga kártyák használata helyett engedjük, hogy a lányok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fel-alá járkáljanak a teremben, vagy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leüljenek, vagy felálljanak.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Engedjük, hogy félrevonulva megbeszéljék a témát, mi szól mellette és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Érdekes dolgokat hallhatunk, esetleg butaságokat is.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Viselhetnek esetleg papírcsákót is,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 kortyoljanak egy pohár vízből. Akár helyesen válaszolnak, akár nem, igyanak egy korty vizet! Kinek a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pohgara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ürül ki elsőnek? Megjutalmazhatjuk ezt a hölgyet…..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háttérinformációkat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egyes elemek után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talájuk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 nap iszom vizet. 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Használjuk a színes  kártyákat!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Víz, vagy gyümölcslé?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Használjuk a színes  kártyákat!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szomjasak vagyunk, mindig vizet igyunk a cukrozott üdítők, szénsavas italok, gyümölcslevek, édesített jeges tea, és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sportitalok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helyett! Annak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ellenére,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 hozzáadott cukrot nem tartalmaznak, a természetes gyümölcslevekben is sok a cukor! A legtöbb gyümölcslevet koncentrátumból készítik. A gyümölcs cukrot tartalmaz, tehát a koncentrátum még többet! Tartózkodjunk a kávétól és a koffeintartalmú italoktól, mint a kóla és az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energiaitalok!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koffein megzavarhatja alvásritmusunkat és  feszültté tehet. Az energiaitalok egyéb összetevői is ártalmasak lehetnek.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víz előnyei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víz segít a fogyásban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Használjuk a színes  kártyákat!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	Nem hízunk meg. Le is fogyhatunk, mert kevésbé leszünk éhesek. (Ha kevésbé vagyunk éhesek, kevesebbet is eszünk.)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 javaslom, hogy beszélj a szüleiddel, vagy egy szakemberrel mielőtt fogyózásba kezdenél, ha elégedetlen vagy testsúlyoddal.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valóban ajánlott 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fogyás,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 a megfelelő módon csináld. A fejlődés, növekedés során nem mindig tanácsos fogyni. Az egészségtelen fogyasztás nagyon káros lehet úgy lelki, mint fizikai egészségünkre.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víz segít tisztábban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gondolkodni 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Használjuk a színes  kártyákat!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	Testünk 2/3-a vízből áll. A hidratálással növelhetjük energiaszintünket. Vérünk szállítja az oxigént és más, teljesítményünket növelő, létfontosságú táplálékokat 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sejtjeinkhez,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ehhez vízre van szüksége.  Megfelelően hidratált állapotban tisztábban gondolkodunk és jobban tudunk koncentrálni is.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dehidratáltság tünetei 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szomjúság,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fáradtság, fejfájás, kiszáradt száj.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víz megszépíti a bőrt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Használjuk a színes  kártyákat!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	 Veséinken naponta 200 liter vér áramlik keresztül. Kiszűrik a mérgező salakanyagokat a vérünkből és a vizeletet a húgyhólyagba továbbítják.  Ha többet iszunk, vesénk több vizeletet választ ki.  Vízfogyasztás nélkül ez a folyamat nem tud végbemenni. Igyunk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tehát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több vizet és kevesebb mérget vigyünk be a szervezetünkbe! Ezzel még a vesekőképződés veszélyét is csökkenthetjük. A bőrünket is megszépíti, ha kevesebb méreganyag van a szervezetünkben!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Bélrendszerünknek is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jót tesz a víz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Használjuk a színes  kártyákat!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	A víz segíti a bélműködést. Az elégtelen vízfogyasztás növeli a székrekedés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kialakulásának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kockázatát a fiataloknál is. A megfelelő mennyiségű víz fogyasztása elősegíti a bélsár akadálytalan haladását a belekben.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Olyan mint meginni egy pohár vizet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feledjük, hogy napi vízfogyasztásunk 20%-a az elfogyasztott ételekből származik. A maradék 80%-a vízből és egyéb italokból.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víz, vagy a tea (cukor, vagy édesítőszer nélkül) számít megfelelő folyadéknak!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nem kedveled a natúr vizet, kipróbálhatsz sokféle gyümölccsel ízesített vizet.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Friss, vagy fagyasztott gyümölccsel ízesíthetjük a vizet, hogy élvezzük az ízét. Az ilyen víz oltja a szomjunkat, és sokkal egészségesebb, mint az üdítőitalok, vagy a gyümölcslé. nagyon sokféle finom, gyümölcsös, vagy gyógynövényes teából is választhatunk.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1F579-52FA-4950-B968-9298F32A622D}" type="slidenum">
              <a:rPr lang="en-GB" smtClean="0"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9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Öt finom víz-gyümölcs kombináció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Készítsük el az alábbi gyümölccsel ízesített vizeket és kóstoltassuk meg a lányokkal!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Már előző nap elkészíthetjük, hogy a víz biztosan átvegye a gyümölcsök aromáját.  </a:t>
            </a: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Adjuk meg a receptet a lányoknak!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Áfonya levendulával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Igen a levendula ehető, és meglepően finom. Társíthatjuk áfonyával, citrommal, vagy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lime-al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grapefruittal, vagy naranccsal is. Adjuk a vízhez, tartsuk egy napig a hűtőben és nagyon finom üdítőitalt kapunk!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Ananász naranccsal és gyömbérrel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Ananász, narancs és egy teáskanál gyömbérpor, vagy egy kis darab friss gyömbér vízhez adásával is finom italt kapunk. </a:t>
            </a:r>
          </a:p>
          <a:p>
            <a:r>
              <a:rPr lang="hu-H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Málna, eper és áfonya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Nagyon jól néz ki! Mutatós színkombináció és meglepően finom íz! </a:t>
            </a:r>
          </a:p>
          <a:p>
            <a:r>
              <a:rPr lang="hu-H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Citrom és lime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Ezzel a kombinációval a frissnél is frissebb frissítőt készíthetünk.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Együnk több vizet!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Egyes gyümölcsök és zöldségek nagy százalékban tartalmaznak vizet.  Például a dinnyefélék és az uborka. Azzal is növelhetjük a vízbevitelt, ha ezekből többet eszünk.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1F579-52FA-4950-B968-9298F32A622D}" type="slidenum">
              <a:rPr lang="en-GB" smtClean="0"/>
              <a:t>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1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Kezdjünk el inni!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(Játék)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engedjük, hogy a tinik egyszerre egy liternél többet igyanak! Veszélyes is lehet, ha egyszerre nagy mennyiségű vizet iszunk. (Egy hölgy például belehalt, hogy egy vízivó verseny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során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egyszerre 7 liter vizet megivott. Vére nátriumszintje annyira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lecsökkent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nem élte túl.)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pohárra, egyenként 1 deciliter vízzel töltve, minden tini számára.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Pingpong labdákra.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Valami apró jutalomra a győztes számára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Utasítás: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Helyezzünk az asztal két oldalára 10-10 poharat! A téglalap alakú asztal két keskenyebb  végén, egymástól minél távolabb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helyezzük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 két csoport poharat. A legvégére négy poharat, a következő sorba hármat, majd kettőt és a következőbe egyet tegyünk. Így háromszög-alakzatot kapunk. Ugyanígy rendezzük el a poharakat az asztal túlsó végén is. A háromszögek csúcsai mutassanak az asztal közepe és egymás felé. A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pingponglabdákat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ellenfél poharába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dobni. Ha sikerül beletalálni, meg kell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inni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vizet. Az NYER, aki elsőként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üríti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az összes poharat. Sorban egymás után, mindenki próbáljon beletalálni az asztal túlsó felén álló poharakba!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1F579-52FA-4950-B968-9298F32A622D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0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Naplóbejegyzés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vízzel kapcsolatban elhatározom, hogy: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Legalább hat pohár vizet megiszom naponta,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naponta legalább egy étkezés helyett vizet iszom.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Dátum,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Aláírás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FE88-2621-4C95-BF1A-481E3A5B12CA}" type="slidenum">
              <a:rPr lang="en-GB" smtClean="0"/>
              <a:t>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753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Imádság a vízről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Hálásan köszönöm, Uram a vizet, mely csillapítja szomjamat!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Add, hogy az élő vízre is vágyakozzak, mely lelkem szomját oltja! Segíts, hogy én is olthassam mások szomjúságát.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víz megtisztít. Uram, kérlek, Te tisztíts meg engem! Távolíts el rólam minden piszkot, vedd el a bűneimet!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víz hűsít a forróságban. Add, hogy bölcsen csak a Te enyhet adó jelenlétedre vágyjak!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 szeretném, ha Te is mindig bennem maradnál, és betöltenél, ahogyan testem nagy része vízből áll!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Emlékeztess kérlek, hogy olyan bőséges áldást akarsz rám árasztani, ahogyan a víz folyik a csapból!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Köszönöm, Uram, a vizet!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 nevében. Ámen.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Ajándékkártya: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lásd a segédanyagoknál! 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1F579-52FA-4950-B968-9298F32A622D}" type="slidenum">
              <a:rPr lang="en-GB" smtClean="0"/>
              <a:t>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73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hu-HU" dirty="0" smtClean="0"/>
              <a:t>AZ ÉLTETŐ ELEM – A VÍZ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Egészséges életmód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485" y="5078715"/>
            <a:ext cx="1147711" cy="15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6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A víz 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Bemelegítés</a:t>
            </a:r>
            <a:endParaRPr lang="en-GB" sz="3600" b="1" dirty="0"/>
          </a:p>
        </p:txBody>
      </p:sp>
      <p:pic>
        <p:nvPicPr>
          <p:cNvPr id="1026" name="Picture 2" descr="Image result for 1-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05819"/>
            <a:ext cx="5143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0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A víz 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0" y="2260738"/>
            <a:ext cx="4188885" cy="3600311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Miért fontos a víz?</a:t>
            </a:r>
            <a:endParaRPr lang="en-GB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55870" y="1202849"/>
            <a:ext cx="5852160" cy="3901440"/>
          </a:xfrm>
        </p:spPr>
      </p:pic>
    </p:spTree>
    <p:extLst>
      <p:ext uri="{BB962C8B-B14F-4D97-AF65-F5344CB8AC3E}">
        <p14:creationId xmlns:p14="http://schemas.microsoft.com/office/powerpoint/2010/main" val="30929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/>
          <a:lstStyle/>
          <a:p>
            <a:r>
              <a:rPr lang="hu-HU" sz="3600" dirty="0" smtClean="0"/>
              <a:t>A víz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Néhány finom, ízesített víz receptje</a:t>
            </a:r>
            <a:endParaRPr lang="en-GB" sz="3600" b="1" dirty="0"/>
          </a:p>
        </p:txBody>
      </p:sp>
      <p:pic>
        <p:nvPicPr>
          <p:cNvPr id="3074" name="Picture 2" descr="Image result for water and frui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395314"/>
            <a:ext cx="6251575" cy="35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5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Source of Life – Water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Let’s start drinking!</a:t>
            </a:r>
          </a:p>
        </p:txBody>
      </p:sp>
      <p:pic>
        <p:nvPicPr>
          <p:cNvPr id="4098" name="Picture 2" descr="Image result for cups ping pong ball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074798"/>
            <a:ext cx="6251575" cy="415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1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A víz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81" t="966" r="7281" b="966"/>
          <a:stretch/>
        </p:blipFill>
        <p:spPr>
          <a:xfrm rot="5400000">
            <a:off x="5393509" y="2524481"/>
            <a:ext cx="3619891" cy="271491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1" y="2260738"/>
            <a:ext cx="3909484" cy="3600311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Naplóbejegyzés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07489" y="2517909"/>
            <a:ext cx="3627401" cy="27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7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A víz 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Imádság</a:t>
            </a:r>
            <a:endParaRPr lang="en-GB" sz="3600" b="1" dirty="0"/>
          </a:p>
        </p:txBody>
      </p:sp>
      <p:pic>
        <p:nvPicPr>
          <p:cNvPr id="5122" name="Picture 2" descr="Image result for wat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199952"/>
            <a:ext cx="6251575" cy="390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52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128</TotalTime>
  <Words>105</Words>
  <Application>Microsoft Office PowerPoint</Application>
  <PresentationFormat>Szélesvásznú</PresentationFormat>
  <Paragraphs>124</Paragraphs>
  <Slides>7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Wingdings 2</vt:lpstr>
      <vt:lpstr>Quotable</vt:lpstr>
      <vt:lpstr>3. AZ ÉLTETŐ ELEM – A VÍZ </vt:lpstr>
      <vt:lpstr>A víz </vt:lpstr>
      <vt:lpstr>A víz  </vt:lpstr>
      <vt:lpstr>A víz</vt:lpstr>
      <vt:lpstr>Source of Life – Water </vt:lpstr>
      <vt:lpstr>A víz </vt:lpstr>
      <vt:lpstr>A víz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 OF LIFE – WATER</dc:title>
  <dc:creator>Clair Sanches-Schutte</dc:creator>
  <cp:lastModifiedBy>Bea</cp:lastModifiedBy>
  <cp:revision>17</cp:revision>
  <cp:lastPrinted>2017-05-09T11:11:56Z</cp:lastPrinted>
  <dcterms:created xsi:type="dcterms:W3CDTF">2017-01-16T11:41:21Z</dcterms:created>
  <dcterms:modified xsi:type="dcterms:W3CDTF">2018-01-07T20:47:25Z</dcterms:modified>
</cp:coreProperties>
</file>